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11"/>
  </p:notesMasterIdLst>
  <p:sldIdLst>
    <p:sldId id="256" r:id="rId4"/>
    <p:sldId id="257" r:id="rId5"/>
    <p:sldId id="258" r:id="rId6"/>
    <p:sldId id="265" r:id="rId7"/>
    <p:sldId id="259" r:id="rId8"/>
    <p:sldId id="260" r:id="rId9"/>
    <p:sldId id="261" r:id="rId10"/>
    <p:sldId id="262" r:id="rId12"/>
    <p:sldId id="263" r:id="rId13"/>
    <p:sldId id="273" r:id="rId14"/>
    <p:sldId id="266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387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8613A-3901-9E48-A709-1CCA7B2AD581}" type="datetimeFigureOut">
              <a:rPr lang="en-US" smtClean="0"/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925F8-A75A-D34F-B18A-AC26FF7F2E8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F925F8-A75A-D34F-B18A-AC26FF7F2E82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F925F8-A75A-D34F-B18A-AC26FF7F2E82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D236A-2854-CC4F-AAA2-068313AD207B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4EEAF-D8CE-2B47-A9BA-C88B3985881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2.bin"/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963190"/>
            <a:ext cx="9144000" cy="2387600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2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КУРСОВОЙ ПРОЕКТ</a:t>
            </a:r>
            <a:br>
              <a:rPr lang="en-US" sz="2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800" spc="-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по</a:t>
            </a:r>
            <a:r>
              <a:rPr lang="ru-RU" sz="2800" cap="all" spc="-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МДК 05.02 разработка кода информационных систем</a:t>
            </a:r>
            <a:br>
              <a:rPr lang="en-US" sz="2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800" cap="all" spc="-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тема: «Разработка клиентской части веб-приложения для рекламной компании»</a:t>
            </a:r>
            <a:endParaRPr lang="en-US" sz="2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653048" y="4758176"/>
            <a:ext cx="5181600" cy="1655762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Выполнил студент группы ИСиП-20-302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Сельков Максим Сергеевич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КУПК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2023 г.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Страница «О нас»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256238" y="2126900"/>
            <a:ext cx="2700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ФУНКЦИОНАЛ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5604500" y="2816196"/>
            <a:ext cx="665226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Просмотр </a:t>
            </a:r>
            <a:r>
              <a:rPr lang="ru-RU" altLang="en-US" sz="3200" dirty="0"/>
              <a:t>информации о компании</a:t>
            </a:r>
            <a:endParaRPr lang="ru-RU" alt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altLang="en-US" sz="3200" dirty="0"/>
              <a:t>Примеры работ</a:t>
            </a:r>
            <a:endParaRPr lang="ru-RU" alt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altLang="en-US" sz="3200" dirty="0"/>
              <a:t>Слайдер с  партнёрами компании</a:t>
            </a:r>
            <a:endParaRPr lang="ru-RU" altLang="en-US" sz="3200" dirty="0"/>
          </a:p>
        </p:txBody>
      </p:sp>
      <p:pic>
        <p:nvPicPr>
          <p:cNvPr id="6" name="Замещающее содержимое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691005"/>
            <a:ext cx="4575175" cy="36626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Страница «Услуги»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240998" y="2134520"/>
            <a:ext cx="2700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ФУНКЦИОНАЛ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7898120" y="2989551"/>
            <a:ext cx="403168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Просмотр всех услуг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Форма заказа услуг</a:t>
            </a:r>
            <a:endParaRPr lang="en-US" sz="3200" dirty="0"/>
          </a:p>
        </p:txBody>
      </p:sp>
      <p:pic>
        <p:nvPicPr>
          <p:cNvPr id="21" name="Объект 20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068830"/>
            <a:ext cx="6814820" cy="4404995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Заключение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В данном курсовом проекте проведён анализ предметной области, разработан каркас, а также макет дизайна. В итоге разработано веб-приложение, которое позволит посетителям сайта узнать информацию о рекламной компании и заказать услуги онлайн.</a:t>
            </a:r>
            <a:endParaRPr lang="ru-RU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Приложение предоставляет клиентам быстрый и удобный доступ к информации о компании и ее услугах, что экономит время и упрощает процесс оформления заказов.</a:t>
            </a:r>
            <a:endParaRPr lang="ru-RU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Актуальность работы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b="0" i="0" dirty="0">
                <a:solidFill>
                  <a:srgbClr val="27272A"/>
                </a:solidFill>
                <a:effectLst/>
                <a:cs typeface="+mn-lt"/>
              </a:rPr>
              <a:t>Разработка клиентской части веб-приложения для рекламной компании является актуальной задачей, так как это позволит улучшить взаимодействие с клиентами и повысить эффективность рекламы. Также это поможет привлечь новых клиентов и увеличить прибыльность бизнеса.</a:t>
            </a:r>
            <a:endParaRPr lang="en-US" dirty="0">
              <a:cs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Цели, задачи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47743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Цели: </a:t>
            </a:r>
            <a:endParaRPr lang="en-US" dirty="0"/>
          </a:p>
          <a:p>
            <a:pPr marL="514350" indent="-514350">
              <a:buAutoNum type="arabicParenR"/>
            </a:pPr>
            <a:r>
              <a:rPr lang="ru-RU" sz="2800" dirty="0">
                <a:ea typeface="+mn-lt"/>
                <a:cs typeface="+mn-lt"/>
              </a:rPr>
              <a:t>Разработать каркасы для веб-страниц.</a:t>
            </a:r>
            <a:endParaRPr lang="ru-RU" sz="2800" dirty="0">
              <a:ea typeface="+mn-lt"/>
              <a:cs typeface="+mn-lt"/>
            </a:endParaRPr>
          </a:p>
          <a:p>
            <a:pPr marL="514350" indent="-514350">
              <a:buAutoNum type="arabicParenR"/>
            </a:pPr>
            <a:r>
              <a:rPr lang="ru-RU" sz="2800" dirty="0">
                <a:ea typeface="+mn-lt"/>
                <a:cs typeface="+mn-lt"/>
              </a:rPr>
              <a:t>Создать подходящий дизайн для веб-приложения рекламной компании.</a:t>
            </a:r>
            <a:endParaRPr lang="ru-RU" sz="2800" dirty="0">
              <a:ea typeface="+mn-lt"/>
              <a:cs typeface="+mn-lt"/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ru-RU" sz="2800" dirty="0">
                <a:cs typeface="Times New Roman" panose="02020603050405020304"/>
              </a:rPr>
              <a:t>Разработать клиентскую часть веб-приложения.</a:t>
            </a:r>
            <a:endParaRPr lang="ru-RU" sz="2800" dirty="0">
              <a:cs typeface="Times New Roman" panose="02020603050405020304"/>
            </a:endParaRPr>
          </a:p>
        </p:txBody>
      </p:sp>
      <p:sp>
        <p:nvSpPr>
          <p:cNvPr id="4" name="Объект 2"/>
          <p:cNvSpPr txBox="1"/>
          <p:nvPr/>
        </p:nvSpPr>
        <p:spPr>
          <a:xfrm>
            <a:off x="6096000" y="1825625"/>
            <a:ext cx="47743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Задачи: </a:t>
            </a:r>
            <a:endParaRPr lang="en-US" dirty="0"/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ru-RU" dirty="0">
                <a:ea typeface="+mn-lt"/>
                <a:cs typeface="+mn-lt"/>
              </a:rPr>
              <a:t>Создание структуры </a:t>
            </a:r>
            <a:r>
              <a:rPr lang="en-GB" dirty="0">
                <a:ea typeface="+mn-lt"/>
                <a:cs typeface="+mn-lt"/>
              </a:rPr>
              <a:t>HTML</a:t>
            </a:r>
            <a:r>
              <a:rPr lang="ru-RU" dirty="0">
                <a:ea typeface="+mn-lt"/>
                <a:cs typeface="+mn-lt"/>
              </a:rPr>
              <a:t> для страниц сайта.</a:t>
            </a:r>
            <a:endParaRPr lang="ru-RU" dirty="0">
              <a:ea typeface="+mn-lt"/>
              <a:cs typeface="+mn-lt"/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ru-RU" dirty="0">
                <a:cs typeface="Times New Roman" panose="02020603050405020304"/>
              </a:rPr>
              <a:t>Разработка </a:t>
            </a:r>
            <a:r>
              <a:rPr lang="en-GB" dirty="0">
                <a:cs typeface="Times New Roman" panose="02020603050405020304"/>
              </a:rPr>
              <a:t>CSS-</a:t>
            </a:r>
            <a:r>
              <a:rPr lang="ru-RU" dirty="0">
                <a:cs typeface="Times New Roman" panose="02020603050405020304"/>
              </a:rPr>
              <a:t>стилей для стилей страниц сайта.</a:t>
            </a:r>
            <a:endParaRPr lang="ru-RU" dirty="0">
              <a:cs typeface="Times New Roman" panose="02020603050405020304"/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ru-RU" dirty="0">
                <a:cs typeface="Times New Roman" panose="02020603050405020304"/>
              </a:rPr>
              <a:t>Разработка интерактивных элементов.</a:t>
            </a:r>
            <a:endParaRPr lang="ru-RU" dirty="0">
              <a:cs typeface="Times New Roman" panose="02020603050405020304"/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ru-RU" dirty="0">
                <a:cs typeface="Times New Roman" panose="02020603050405020304"/>
              </a:rPr>
              <a:t>Создание адаптивного дизайна.</a:t>
            </a:r>
            <a:endParaRPr lang="ru-RU" dirty="0">
              <a:cs typeface="Times New Roman" panose="02020603050405020304"/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endParaRPr lang="ru-RU" dirty="0">
              <a:latin typeface="Times New Roman" panose="02020603050405020304"/>
              <a:cs typeface="Times New Roman" panose="02020603050405020304"/>
            </a:endParaRPr>
          </a:p>
          <a:p>
            <a:pPr marL="514350" indent="-514350">
              <a:buFont typeface="Arial" panose="020B0604020202020204" pitchFamily="34" charset="0"/>
              <a:buAutoNum type="arabicParenR"/>
            </a:pPr>
            <a:endParaRPr lang="ru-RU" dirty="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Выявление проблемы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Проблемы, которые можно решить с помощью веб-приложения для рекламной компании:</a:t>
            </a:r>
            <a:endParaRPr lang="ru-RU" dirty="0"/>
          </a:p>
          <a:p>
            <a:r>
              <a:rPr lang="ru-RU" dirty="0"/>
              <a:t>Потенциальным клиентам будет проще узнать информацию о компании</a:t>
            </a:r>
            <a:r>
              <a:rPr lang="en-US" dirty="0"/>
              <a:t>;</a:t>
            </a:r>
            <a:endParaRPr lang="en-US" dirty="0"/>
          </a:p>
          <a:p>
            <a:r>
              <a:rPr lang="ru-RU" dirty="0"/>
              <a:t>Клиенты смогут удобно и быстро заказать рекламные услуги</a:t>
            </a:r>
            <a:r>
              <a:rPr lang="en-US" dirty="0"/>
              <a:t>;</a:t>
            </a:r>
            <a:endParaRPr lang="en-US" dirty="0"/>
          </a:p>
          <a:p>
            <a:r>
              <a:rPr lang="ru-RU" dirty="0"/>
              <a:t>Удобная обратная связь между клиентами и компанией.</a:t>
            </a: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Бизнес-процесс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80375" y="1357048"/>
            <a:ext cx="7442090" cy="51358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Каркас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8200" y="1453974"/>
            <a:ext cx="2255682" cy="4529987"/>
          </a:xfrm>
          <a:prstGeom prst="rect">
            <a:avLst/>
          </a:prstGeom>
          <a:noFill/>
        </p:spPr>
      </p:pic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/>
        </p:nvGraphicFramePr>
        <p:xfrm>
          <a:off x="3934024" y="1431115"/>
          <a:ext cx="3285460" cy="45337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" name="" r:id="rId2" imgW="14808835" imgH="20295235" progId="Visio.Drawing.15">
                  <p:embed/>
                </p:oleObj>
              </mc:Choice>
              <mc:Fallback>
                <p:oleObj name="" r:id="rId2" imgW="14808835" imgH="2029523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34024" y="1431115"/>
                        <a:ext cx="3285460" cy="453373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8490319" y="1431115"/>
            <a:ext cx="968952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en-US"/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/>
        </p:nvGraphicFramePr>
        <p:xfrm>
          <a:off x="8059626" y="1410177"/>
          <a:ext cx="3334142" cy="45299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" r:id="rId4" imgW="14808835" imgH="20105370" progId="Visio.Drawing.15">
                  <p:embed/>
                </p:oleObj>
              </mc:Choice>
              <mc:Fallback>
                <p:oleObj name="" r:id="rId4" imgW="14808835" imgH="20105370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59626" y="1410177"/>
                        <a:ext cx="3334142" cy="452997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8"/>
          <p:cNvSpPr txBox="1"/>
          <p:nvPr/>
        </p:nvSpPr>
        <p:spPr>
          <a:xfrm>
            <a:off x="1016101" y="6123543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Главная страница</a:t>
            </a:r>
            <a:endParaRPr lang="en-US" dirty="0"/>
          </a:p>
        </p:txBody>
      </p:sp>
      <p:sp>
        <p:nvSpPr>
          <p:cNvPr id="11" name="TextBox 9"/>
          <p:cNvSpPr txBox="1"/>
          <p:nvPr/>
        </p:nvSpPr>
        <p:spPr>
          <a:xfrm>
            <a:off x="4605975" y="6123543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Страница «О нас»</a:t>
            </a:r>
            <a:endParaRPr lang="en-US" dirty="0"/>
          </a:p>
        </p:txBody>
      </p:sp>
      <p:sp>
        <p:nvSpPr>
          <p:cNvPr id="12" name="TextBox 10"/>
          <p:cNvSpPr txBox="1"/>
          <p:nvPr/>
        </p:nvSpPr>
        <p:spPr>
          <a:xfrm>
            <a:off x="8707892" y="6123543"/>
            <a:ext cx="2037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Страница «Услуги»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Макет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88452" y="1594883"/>
            <a:ext cx="1979160" cy="471022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1146201" y="6305107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Главная страница</a:t>
            </a:r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09308" y="1594883"/>
            <a:ext cx="2825665" cy="476303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5151408" y="6368554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Страница «О нас»</a:t>
            </a:r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76670" y="1542069"/>
            <a:ext cx="2077129" cy="476303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/>
        </p:nvSpPr>
        <p:spPr>
          <a:xfrm>
            <a:off x="9316191" y="6329477"/>
            <a:ext cx="2037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Страница «Услуги»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Инструменты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2" y="1604867"/>
            <a:ext cx="3851362" cy="1154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5436" y="1690688"/>
            <a:ext cx="3751816" cy="1154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725" y="1029102"/>
            <a:ext cx="3074581" cy="2305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635" y="3341127"/>
            <a:ext cx="1615030" cy="206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535" y="3074745"/>
            <a:ext cx="3371618" cy="2334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889" y="3325364"/>
            <a:ext cx="3685993" cy="2084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Главная страница</a:t>
            </a:r>
            <a:endParaRPr lang="en-US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29640" y="1612900"/>
            <a:ext cx="4978400" cy="5020310"/>
          </a:xfrm>
        </p:spPr>
      </p:pic>
      <p:sp>
        <p:nvSpPr>
          <p:cNvPr id="9" name="TextBox 8"/>
          <p:cNvSpPr txBox="1"/>
          <p:nvPr/>
        </p:nvSpPr>
        <p:spPr>
          <a:xfrm>
            <a:off x="9160353" y="1961165"/>
            <a:ext cx="2700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ФУНКЦИОНАЛ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6670665" y="2816196"/>
            <a:ext cx="53894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Просмотр популярных услуг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Форма «Связаться с нами»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Переход к заказу услуг</a:t>
            </a:r>
            <a:endParaRPr 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1880</Words>
  <Application>WPS Presentation</Application>
  <PresentationFormat>Широкоэкранный</PresentationFormat>
  <Paragraphs>85</Paragraphs>
  <Slides>12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SimSun</vt:lpstr>
      <vt:lpstr>Wingdings</vt:lpstr>
      <vt:lpstr>Calibri</vt:lpstr>
      <vt:lpstr>Times New Roman</vt:lpstr>
      <vt:lpstr>Times New Roman</vt:lpstr>
      <vt:lpstr>Microsoft YaHei</vt:lpstr>
      <vt:lpstr>Arial Unicode MS</vt:lpstr>
      <vt:lpstr>Calibri Light</vt:lpstr>
      <vt:lpstr>Тема Office</vt:lpstr>
      <vt:lpstr>1_Тема Office</vt:lpstr>
      <vt:lpstr>Visio.Drawing.15</vt:lpstr>
      <vt:lpstr>Visio.Drawing.15</vt:lpstr>
      <vt:lpstr>КУРСОВОЙ ПРОЕКТ по МДК 05.02 разработка кода информационных систем тема: «Разработка клиентской части веб-приложения для рекламной компании»</vt:lpstr>
      <vt:lpstr>Актуальность работы</vt:lpstr>
      <vt:lpstr>Цели, задачи</vt:lpstr>
      <vt:lpstr>Выявление проблемы</vt:lpstr>
      <vt:lpstr>Бизнес-процесс</vt:lpstr>
      <vt:lpstr>Каркас</vt:lpstr>
      <vt:lpstr>Макет</vt:lpstr>
      <vt:lpstr>Инструменты</vt:lpstr>
      <vt:lpstr>Главная страница</vt:lpstr>
      <vt:lpstr>Страница «О нас»</vt:lpstr>
      <vt:lpstr>Страница «Услуги»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КУРСОВОЙ ПРОЕКТ по МДК 05.02 разработка кода информационных систем тема: «Разработка клиентской части веб-приложения для рекламной компании»</dc:title>
  <dc:creator>Microsoft Office User</dc:creator>
  <cp:lastModifiedBy>Maxim</cp:lastModifiedBy>
  <cp:revision>7</cp:revision>
  <dcterms:created xsi:type="dcterms:W3CDTF">2023-06-02T13:39:00Z</dcterms:created>
  <dcterms:modified xsi:type="dcterms:W3CDTF">2023-06-02T19:05:34Z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3DDCC9E2CB6B4669824AA04A75900776</vt:lpwstr>
  </property>
  <property fmtid="{D5CDD505-2E9C-101B-9397-08002B2CF9AE}" pid="3" name="KSOProductBuildVer">
    <vt:lpwstr>1049-11.2.0.11219</vt:lpwstr>
  </property>
</Properties>
</file>

<file path=docProps/thumbnail.jpeg>
</file>